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Proxima Nova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Alfa Slab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6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11" Type="http://schemas.openxmlformats.org/officeDocument/2006/relationships/slide" Target="slides/slide6.xml"/><Relationship Id="rId33" Type="http://schemas.openxmlformats.org/officeDocument/2006/relationships/font" Target="fonts/Roboto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italic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AlfaSlabOn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f7f31295_4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8f7f31295_4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8f7f31295_4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8f7f31295_4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8f7f312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8f7f312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8f7f31295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8f7f31295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1042466c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1042466c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1042466c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1042466c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151a7daa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151a7daa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1042466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104246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1042466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1042466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Basketball is huuuuuge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is to be able to use this system to make a lot of $$$$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1042466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1042466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1042466c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1042466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1042466c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1042466c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1042466c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1042466c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8f77723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8f77723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8f7f31295_4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8f7f31295_4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3500">
                <a:solidFill>
                  <a:srgbClr val="A52B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rgbClr val="BB312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A52B2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17.png"/><Relationship Id="rId5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NBA Game Outcomes Using Supervised Machine Learning Models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Reginald McLean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James Zhou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Alykhan Sewani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Ali Aboubih</a:t>
            </a:r>
            <a:endParaRPr sz="1700"/>
          </a:p>
        </p:txBody>
      </p:sp>
      <p:cxnSp>
        <p:nvCxnSpPr>
          <p:cNvPr id="58" name="Google Shape;58;p13"/>
          <p:cNvCxnSpPr/>
          <p:nvPr/>
        </p:nvCxnSpPr>
        <p:spPr>
          <a:xfrm>
            <a:off x="4263450" y="2769575"/>
            <a:ext cx="617100" cy="0"/>
          </a:xfrm>
          <a:prstGeom prst="straightConnector1">
            <a:avLst/>
          </a:prstGeom>
          <a:noFill/>
          <a:ln cap="flat" cmpd="sng" w="114300">
            <a:solidFill>
              <a:srgbClr val="BB312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- XGBoost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50" y="1502200"/>
            <a:ext cx="4297266" cy="125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016" y="1502200"/>
            <a:ext cx="4472759" cy="125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6501" y="2753901"/>
            <a:ext cx="4481199" cy="1251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- ANN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50" y="1492525"/>
            <a:ext cx="4507365" cy="111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816" y="1492525"/>
            <a:ext cx="4351259" cy="11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547" y="2602675"/>
            <a:ext cx="4467027" cy="11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Accuracy Results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688" y="10177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1614050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~65%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248975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our study, we were able to predict the game outcomes with about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311700" y="3427125"/>
            <a:ext cx="8520600" cy="4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accuracy.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attempt: Logistic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Suffered from bias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Attempt: Implementing more complex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SVM, Random Forest, XGBoost, ANN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Random Forest and XGBoost had lowest accuracies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Also suffered from overfitting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SVM and ANN had very similar accuracies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Still below baseline from logistic regression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Conclusion/Next Steps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 was the best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models were applied with various levels of regularization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Nothing could out perform Logistic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Combine player level data with team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on year, test on next year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 on regular season, test on playoffs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Recurrent neural network, or long short term memory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2513"/>
            <a:ext cx="8416693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Statement and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Methods and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Results and Discussions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Conclusion/Next Steps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571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950" y="950188"/>
            <a:ext cx="2547314" cy="382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975" y="1126012"/>
            <a:ext cx="3568026" cy="199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4"/>
            <a:ext cx="9144000" cy="514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Statements and Datasets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Predict the outcome of NBA games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from Kaggle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box score data from 2012-2018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Preprocessing included converting one line for home team, and one line for away team into one line that describes the two teams competing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and Models - Data Engineering and Feature Selection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571850"/>
            <a:ext cx="85206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rolling game average - 5, 10, and 15 games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ANOVA features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normalization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1418" l="0" r="0" t="1408"/>
          <a:stretch/>
        </p:blipFill>
        <p:spPr>
          <a:xfrm>
            <a:off x="1139613" y="3038637"/>
            <a:ext cx="6257923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and Models - Implementation</a:t>
            </a:r>
            <a:endParaRPr/>
          </a:p>
        </p:txBody>
      </p:sp>
      <p:grpSp>
        <p:nvGrpSpPr>
          <p:cNvPr id="92" name="Google Shape;92;p18"/>
          <p:cNvGrpSpPr/>
          <p:nvPr/>
        </p:nvGrpSpPr>
        <p:grpSpPr>
          <a:xfrm>
            <a:off x="1593013" y="3285879"/>
            <a:ext cx="5958063" cy="643500"/>
            <a:chOff x="1593000" y="2322568"/>
            <a:chExt cx="5958063" cy="643500"/>
          </a:xfrm>
        </p:grpSpPr>
        <p:sp>
          <p:nvSpPr>
            <p:cNvPr id="93" name="Google Shape;93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Final Results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4387863" y="2323739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Model is trained on training set and makes predictions on test set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Process is run 10 times for statistical weight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Average accuracy and standard deviation is calculated</a:t>
              </a: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18"/>
          <p:cNvGrpSpPr/>
          <p:nvPr/>
        </p:nvGrpSpPr>
        <p:grpSpPr>
          <a:xfrm>
            <a:off x="1593013" y="2631012"/>
            <a:ext cx="5957975" cy="643500"/>
            <a:chOff x="1593000" y="2322568"/>
            <a:chExt cx="5957975" cy="643500"/>
          </a:xfrm>
        </p:grpSpPr>
        <p:sp>
          <p:nvSpPr>
            <p:cNvPr id="101" name="Google Shape;101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Bias-Variance Analysis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Training and Validation Accuracies are compared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Model adjusted to compensate for bias or variance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Ex. adding regularization to reduce bias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Steps 2-3 are repeated until satisfied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p18"/>
          <p:cNvGrpSpPr/>
          <p:nvPr/>
        </p:nvGrpSpPr>
        <p:grpSpPr>
          <a:xfrm>
            <a:off x="1593013" y="1976119"/>
            <a:ext cx="5958063" cy="643500"/>
            <a:chOff x="1593000" y="2322568"/>
            <a:chExt cx="5958063" cy="643500"/>
          </a:xfrm>
        </p:grpSpPr>
        <p:sp>
          <p:nvSpPr>
            <p:cNvPr id="109" name="Google Shape;109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Training/Validation Results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4387863" y="2323749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Model is trained on training set and makes predictions on training and validation sets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Process is run 10 times for statistical weight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Average accuracy and standard deviation is calculated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" name="Google Shape;116;p18"/>
          <p:cNvGrpSpPr/>
          <p:nvPr/>
        </p:nvGrpSpPr>
        <p:grpSpPr>
          <a:xfrm>
            <a:off x="1593013" y="1321260"/>
            <a:ext cx="5957975" cy="643500"/>
            <a:chOff x="1593000" y="2322568"/>
            <a:chExt cx="5957975" cy="643500"/>
          </a:xfrm>
        </p:grpSpPr>
        <p:sp>
          <p:nvSpPr>
            <p:cNvPr id="117" name="Google Shape;117;p18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Hyperparameter Tuning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Relevant hyperparameters are identified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Optuna is used to determine optimum values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Objective: Maximize Validation Accuracy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- Baseline Logistic Regression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175"/>
            <a:ext cx="4419600" cy="1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77175"/>
            <a:ext cx="4453963" cy="17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025" y="3180449"/>
            <a:ext cx="4717950" cy="18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- SVM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419599" cy="15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70125"/>
            <a:ext cx="4390898" cy="15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3338" y="2760325"/>
            <a:ext cx="5657325" cy="20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388" y="2636000"/>
            <a:ext cx="4471213" cy="11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175" y="1474925"/>
            <a:ext cx="4424517" cy="11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50" y="1474925"/>
            <a:ext cx="4360126" cy="11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- Decision Trees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